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BD4D9-0741-44A6-8E17-10B0C7CE94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1DBCD-BE60-4E69-95C9-A76A91927C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Velocity model slice at y = 0.5 km. The anomaly is placed at a distance xa = 0.5 km from the source. The source is shown with the blue star. The red lines show receivers’ location. We place receivers on one horizontal and two vertical lines.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03666-4387-4FF7-A7ED-E521D892C5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ji/ggu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197, Issue 2, May 2014, Pages 975–986,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https://doi.org/10.1093/gji/ggu025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Velocity model slice at y = 0.5 km. The anomaly is placed at a distance x</a:t>
            </a:r>
            <a:r>
              <a:rPr lang="en-US" altLang="en-US" b="0" baseline="-25000"/>
              <a:t>a</a:t>
            </a:r>
            <a:r>
              <a:rPr lang="en-US" altLang="en-US" b="0"/>
              <a:t> = 0.5 km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Velocity model slice at y = 0.5 km. The anomaly is placed at a distance xa = 0.5 km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2024-04-26T20:15:52Z</dcterms:modified>
</cp:coreProperties>
</file>