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95DD83-85C4-40B2-AEBE-9C9494C693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D3B82-C460-460D-A7F6-E40920E97E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Close-up of the lead with electrode distances.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6EA97-96C6-4029-8833-82E411747C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r3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2012, Pages 365–372,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https://doi.org/10.1093/europace/eur322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Close-up of the lead with electrode distances.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Close-up of the lead with electrode distances.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2024-04-26T11:13:09Z</dcterms:modified>
</cp:coreProperties>
</file>