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975419-1132-43E2-A5D0-1D9356D4B7E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B17DFB-4B48-4181-8278-0C790922C43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Partisan similarities in office cue use.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 on behalf of CSF Associates: Publius, Inc. All rights reserved. For permissions,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E83299-6E08-49DA-B432-5D4573FBEF1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publius/pjn01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Publius</a:t>
            </a:r>
            <a:r>
              <a:rPr lang="en-US" altLang="en-US" sz="1000">
                <a:solidFill>
                  <a:srgbClr val="333333"/>
                </a:solidFill>
              </a:rPr>
              <a:t>, Volume 38, Issue 4, Fall 2008, Pages 651–670,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https://doi.org/10.1093/publius/pjn018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Partisan similarities in office cue use.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49901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Partisan similarities in office cue use.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2024-04-26T12:47:30Z</dcterms:modified>
</cp:coreProperties>
</file>