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253500-7F15-4DE1-8F6C-9FE2B4679C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642BF2-B8DA-4C46-B9DA-D9602F1091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Definitions of breast health conditions.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3990BB-8604-4A83-8A58-34B5D52AEE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Baseline characteristics of women and children, according to maternal HIV status.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3990BB-8604-4A83-8A58-34B5D52AEEA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Frequency and duration of breast health problems in the first 6 months after delivery, according to maternal HIV status.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3990BB-8604-4A83-8A58-34B5D52AEEA6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Kaplan-Meier probability of remaining free from breast health problems, according to maternal HIV status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3990BB-8604-4A83-8A58-34B5D52AEEA6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Determinants of the occurrence of a breast health problems.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3990BB-8604-4A83-8A58-34B5D52AEEA6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233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5233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5233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86/5233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86/5233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11, 1 December 2007, Pages 1502–1510,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https://doi.org/10.1086/523320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Definitions of breast health conditions.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3492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11, 1 December 2007, Pages 1502–1510,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https://doi.org/10.1086/523320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Baseline characteristics of women and children, according to maternal HIV status.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75000" y="1371600"/>
            <a:ext cx="278284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11, 1 December 2007, Pages 1502–1510,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https://doi.org/10.1086/523320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Frequency and duration of breast health problems in the first 6 months after delivery, according to maternal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98800" y="1371600"/>
            <a:ext cx="294290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11, 1 December 2007, Pages 1502–1510,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https://doi.org/10.1086/523320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4 </a:t>
            </a:r>
            <a:r>
              <a:rPr lang="en-US" altLang="en-US" b="0"/>
              <a:t>Kaplan-Meier probability of remaining free from breast health problems, according to maternal HIV status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907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11, 1 December 2007, Pages 1502–1510,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https://doi.org/10.1086/523320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5 </a:t>
            </a:r>
            <a:r>
              <a:rPr lang="en-US" altLang="en-US" b="0"/>
              <a:t>Determinants of the occurrence of a breast health problems.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41600" y="1371600"/>
            <a:ext cx="385216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Table 1 Definitions of breast health conditions.
</vt:lpstr>
      <vt:lpstr>Table 2 Baseline characteristics of women and children, according to maternal HIV status.
</vt:lpstr>
      <vt:lpstr>Table 3 Frequency and duration of breast health problems in the first 6 months after delivery, according to maternal ...</vt:lpstr>
      <vt:lpstr>Table 4 Kaplan-Meier probability of remaining free from breast health problems, according to maternal HIV status
</vt:lpstr>
      <vt:lpstr>Table 5 Determinants of the occurrence of a breast health problems.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2024-04-26T11:56:35Z</dcterms:modified>
</cp:coreProperties>
</file>