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EE61AA-35B6-4E58-AEB8-8FE5D40110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3930D-C286-4BCC-8948-497B4C9FC5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Somatotopic body representation in the left striatum during toe (red), finger (light green), lip (dark blue) and eye (yellow) movements (group analysis). Cluster-level activation differences were considered significant at P &lt; 0.05 corrected for multiple comparison inside the volume of the striatum. Overlap between territories is represented in light blue. Within the putamen, pixels activated during movements of the foot were located in the dorsal part of the structure, pixels activated during lip movements were located more ventrally and medially, and pixels activated during hand movements were located in between. Abbreviations: Ant, anterior; CN, caudate nucleus; Post, posterior; Pu, putamen.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AB1AB-F5A0-4EE3-90FA-9612B99095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162–169, </a:t>
            </a:r>
            <a:r>
              <a:rPr lang="en-US" altLang="en-US" sz="1000">
                <a:solidFill>
                  <a:srgbClr val="333333"/>
                </a:solidFill>
                <a:hlinkClick r:id="rId3"/>
              </a:rPr>
              <a:t>https://doi.org/10.1093/cercor/13.2.162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Somatotopic body representation in the left striatum during toe (red), finger (light green), lip (dark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Somatotopic body representation in the left striatum during toe (red), finger (light green), lip (dark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2024-04-26T12:10:46Z</dcterms:modified>
</cp:coreProperties>
</file>