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CF74F-7363-414F-8515-EEAE753053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049DF-98DD-4406-AB4A-2D9A27D271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Preparatory Mathematics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Institute of Mathematics and its Applications.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58470-73F9-4CC1-A2B4-F7D2423B13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Student feedback—first session.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Institute of Mathematics and its Applications.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58470-73F9-4CC1-A2B4-F7D2423B13D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Student ‘overall’ feedback—after last session.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Institute of Mathematics and its Applications.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58470-73F9-4CC1-A2B4-F7D2423B13D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eamat/hrw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eamat/hrw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eamat/hrw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Teaching Mathematics Applications</a:t>
            </a:r>
            <a:r>
              <a:rPr lang="en-US" altLang="en-US" sz="1000">
                <a:solidFill>
                  <a:srgbClr val="333333"/>
                </a:solidFill>
              </a:rPr>
              <a:t>, Volume 36, Issue 2, June 2017, Pages 81–93,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https://doi.org/10.1093/teamat/hrw027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Overview of Preparatory Mathematics intervention.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139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Teaching Mathematics Applications</a:t>
            </a:r>
            <a:r>
              <a:rPr lang="en-US" altLang="en-US" sz="1000">
                <a:solidFill>
                  <a:srgbClr val="333333"/>
                </a:solidFill>
              </a:rPr>
              <a:t>, Volume 36, Issue 2, June 2017, Pages 81–93,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https://doi.org/10.1093/teamat/hrw027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Student feedback—first session.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08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Teaching Mathematics Applications</a:t>
            </a:r>
            <a:r>
              <a:rPr lang="en-US" altLang="en-US" sz="1000">
                <a:solidFill>
                  <a:srgbClr val="333333"/>
                </a:solidFill>
              </a:rPr>
              <a:t>, Volume 36, Issue 2, June 2017, Pages 81–93,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https://doi.org/10.1093/teamat/hrw027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Student ‘overall’ feedback—after last session.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3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Overview of Preparatory Mathematics intervention.
</vt:lpstr>
      <vt:lpstr>Fig. 2. Student feedback—first session.
</vt:lpstr>
      <vt:lpstr>Fig. 3. Student ‘overall’ feedback—after last session.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2024-04-26T04:53:07Z</dcterms:modified>
</cp:coreProperties>
</file>