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19B4D-C1FE-42DC-9BE1-D129BF4353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1A8B9-269A-49CF-BD99-B50371FA72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CEC82-CA5B-4E53-98F6-F3D3463784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2024-04-26T23:53:46Z</dcterms:modified>
</cp:coreProperties>
</file>