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A72B74-B2C9-4390-A61F-BB235D9762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ECF776-1159-4EBF-963D-5FC99030E6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Skeletonized drawings of layer III pyramidal cells in anterior and posterior cingulate (Ant Cing and Post Cing, respectively), as well as inferotemporal cortex (IT) and the primary visual area (V1) of M. fasicularis. Illustrated cells were selected as they had basal dendritic arbors of a size similar to the mean in each case (MF1 and MF2). In addition to the difference in the size of the basal dendritic arbors, there are notable differences in the branching patterns of the dendrites. Scale bar =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08EFEE-DD9F-456D-80B6-A30AC43AF0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64–73, </a:t>
            </a:r>
            <a:r>
              <a:rPr lang="en-US" altLang="en-US" sz="1000">
                <a:solidFill>
                  <a:srgbClr val="333333"/>
                </a:solidFill>
                <a:hlinkClick r:id="rId3"/>
              </a:rPr>
              <a:t>https://doi.org/10.1093/cercor/bhh109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Skeletonized drawings of layer III pyramidal cells in anterior and posterior cingulate (Ant Cing and Post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Skeletonized drawings of layer III pyramidal cells in anterior and posterior cingulate (Ant Cing and Post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2024-04-26T01:22:34Z</dcterms:modified>
</cp:coreProperties>
</file>