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050C2-9132-4DDA-A854-031C12BA60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F489B-3D87-467B-98BF-3B2975EFAB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Sagittal views of the activation maps corresponding to the sound versus rest contrast from the group analysis of fMRI data warped using the 4 registration methods; DARTEL, HAMMER, unified segmentation, and affine. The peak activation locations are given in Table 1. All activation maps are extracted from the group analysis with 24 subjects (threshold value for false discovery rate correction, P &lt; 0.05: DARTEL: 2.60; HAMMER: 2.68; unified segmentation: 2.61; and affine: 2.76). Coordinates are given in MNI space. Note that cluster sizes are not directly comparable since thresholds are different for the different normalizations.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50139B-F87A-4F72-BA95-3C5E85D17E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7, July 2012, Pages 1593–1603, </a:t>
            </a:r>
            <a:r>
              <a:rPr lang="en-US" altLang="en-US" sz="1000">
                <a:solidFill>
                  <a:srgbClr val="333333"/>
                </a:solidFill>
                <a:hlinkClick r:id="rId3"/>
              </a:rPr>
              <a:t>https://doi.org/10.1093/cercor/bhr205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Sagittal views of the activation maps corresponding to the sound versus rest contrast from the group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Sagittal views of the activation maps corresponding to the sound versus rest contrast from the group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2024-04-27T02:57:20Z</dcterms:modified>
</cp:coreProperties>
</file>