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5203D0-A662-4CBC-9136-D2D79E8E7E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6D7D08-4DE0-416B-85C5-3134F0C551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31D052-046B-4795-980E-ED622B7429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2024-04-26T16:21:29Z</dcterms:modified>
</cp:coreProperties>
</file>