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FB8BBC-2B86-47F3-A55B-DFA2627799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843A48-C1EC-4945-B47C-C15C96457F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Demographic variables and median and interquartile range values for proposed IADL-C factors for middle-aged, young-old, and old-old groups
Notes:Mdn = median; IR = interquartile range; TICS = Telephone Interview for Cognitive Status; Scheffe post hoc tests significant difference from middle-aged(a), or young-old(b); #N = 38; ±N = 80; ¥N = 62.
Fig. 2.Box and Whisker plots of the IADL-C total and subscale scores for the middle-aged (50–59), young-old (60–74), and old-old (75+)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20CBB9-14F7-4E8C-A91B-C342379481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u0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29, Issue 8, December 2014, Pages 776–792,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https://doi.org/10.1093/arclin/acu053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 8. </a:t>
            </a:r>
            <a:r>
              <a:rPr lang="en-US" altLang="en-US" b="0"/>
              <a:t>Demographic variables and median and interquartile range values for proposed IADL-C factors for middle-aged,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 8. Demographic variables and median and interquartile range values for proposed IADL-C factors for middle-aged,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2024-04-26T15:50:34Z</dcterms:modified>
</cp:coreProperties>
</file>