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16F087-FDEF-47E5-A30D-B50FE76621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65B3E7-57A5-4E84-8FFF-8B77DD9E64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CD2913-4550-4C2E-8BFF-E217E5E106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2024-04-26T05:09:18Z</dcterms:modified>
</cp:coreProperties>
</file>