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17A7C-161B-432C-810A-36B1782CFC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4008B-7711-4667-9888-901F77EB5D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CD between pre- and postadaptation. Filled and open circles indicate adapting and nonadapting MSTd neurons, respectively. Solid line denotes equal value in pre- and postadaptation.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CB3EA-FA83-45D1-BEBA-F4BFE69447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1139–1147,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Comparison of CD between pre- and postadaptation. Filled and open circles indicate adapting and nonadapting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Comparison of CD between pre- and postadaptation. Filled and open circles indicate adapting and nonadapting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2024-04-27T00:57:42Z</dcterms:modified>
</cp:coreProperties>
</file>