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8360634-89EA-40E9-AFC1-10537C5498E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A68E1B7-EC34-4CD2-87B9-C8C2D3DD353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8 </a:t>
            </a:r>
            <a:r>
              <a:rPr lang="en-US" altLang="en-US">
                <a:latin typeface="Arial" pitchFamily="34" charset="0"/>
                <a:ea typeface="Arial" pitchFamily="34" charset="0"/>
              </a:rPr>
              <a:t>AQP4 and astrocytes in NMO and MS. (A–D) There is loss of AQP4 in the medullary subependyma (A) and raphe (C), despite astrogliosis associated with the presence of GFAP immunoreactive astrocytes (B, D). (E–F) Early MS lesion shows increased AQP4 (E) in the PPWM (*), the expanding macrophage rich border and lesion centre. With GFAP (F), a similar increased distribution associated with multiple reactive astrocytes is noted. *PPWM. A, C, E, AQP4 IHC; B, D, F, GFAP IHC.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7164EB9-9113-44BC-BFCF-A4CB6C4018F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l37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130, Issue 5, May 2007, Pages 1194–1205, </a:t>
            </a:r>
            <a:r>
              <a:rPr lang="en-US" altLang="en-US" sz="1000">
                <a:solidFill>
                  <a:srgbClr val="333333"/>
                </a:solidFill>
                <a:hlinkClick r:id="rId3"/>
              </a:rPr>
              <a:t>https://doi.org/10.1093/brain/awl371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8 </a:t>
            </a:r>
            <a:r>
              <a:rPr lang="en-US" altLang="en-US" b="0"/>
              <a:t>AQP4 and astrocytes in NMO and MS. (A–D) There is loss of AQP4 in the medullary subependyma (A) and raphe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8 AQP4 and astrocytes in NMO and MS. (A–D) There is loss of AQP4 in the medullary subependyma (A) and raphe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2024-09-20T03:06:06Z</dcterms:modified>
</cp:coreProperties>
</file>