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0237B4-3867-4340-A092-A00B7EE1EC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84E56B-E18E-4044-869E-5088C79D22D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ACE inhibition reduces death and improves life of the endothelium.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60655B-B31A-4E2D-AE1C-EE87ECA935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sup02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 Suppl</a:t>
            </a:r>
            <a:r>
              <a:rPr lang="en-US" altLang="en-US" sz="1000">
                <a:solidFill>
                  <a:srgbClr val="333333"/>
                </a:solidFill>
              </a:rPr>
              <a:t>, Volume 11, Issue suppl_E, August 2009, Pages E1–E3,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https://doi.org/10.1093/eurheartj/sup023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ACE inhibition reduces death and improves life of the endothelium.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ACE inhibition reduces death and improves life of the endothelium.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2024-09-19T04:04:22Z</dcterms:modified>
</cp:coreProperties>
</file>