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237B4-3867-4340-A092-A00B7EE1EC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84E56B-E18E-4044-869E-5088C79D22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ACE inhibition reduces death and improves life of the endothelium.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0655B-B31A-4E2D-AE1C-EE87ECA935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p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suppl_E, August 2009, Pages E1–E3,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ACE inhibition reduces death and improves life of the endothelium.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ACE inhibition reduces death and improves life of the endothelium.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2024-09-19T04:04:22Z</dcterms:modified>
</cp:coreProperties>
</file>