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D76FF4-CFC8-4F82-95FB-4FF728F18F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32D309-98D0-4EBD-B797-9DB634BD43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ACE inhibition reduces death and improves life of the endothelium.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415845-A21D-4F26-BA57-C20BDAF947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p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suppl_E, August 2009, Pages E1–E3,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ACE inhibition reduces death and improves life of the endothelium.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ACE inhibition reduces death and improves life of the endothelium.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2024-05-08T15:05:24Z</dcterms:modified>
</cp:coreProperties>
</file>