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974AF-2B6E-433F-9E14-9DAEED6EA5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D8982-46D9-402E-8187-129BCD1BF9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ACE inhibition reduces death and improves life of the endothelium.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7D9785-A51D-48A3-A367-512C81D11F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p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suppl_E, August 2009, Pages E1–E3,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ACE inhibition reduces death and improves life of the endothelium.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ACE inhibition reduces death and improves life of the endothelium.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2024-09-20T03:48:11Z</dcterms:modified>
</cp:coreProperties>
</file>