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979EE4-C5C8-4606-93FB-6FA6191F07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23C16C-E26B-42E2-953F-E21240598C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Self-reported premorbid symptoms following a pediatric mild traumatic brain injury based on time the ratings are obtained. Error bars represent 95% confidence intervals. Asterisk indicates p &lt; .05, ns = not significant.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A5A7F9-467E-4C66-B9E8-DDA38F0156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t0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29, Issue 2, March 2014, Pages 186–193,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https://doi.org/10.1093/arclin/act083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3. </a:t>
            </a:r>
            <a:r>
              <a:rPr lang="en-US" altLang="en-US" b="0"/>
              <a:t>Self-reported premorbid symptoms following a pediatric mild traumatic brain injury based on time the ratings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3. Self-reported premorbid symptoms following a pediatric mild traumatic brain injury based on time the ratings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2024-04-26T03:04:03Z</dcterms:modified>
</cp:coreProperties>
</file>