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86CE48-75C6-4947-9B7C-EECD14025E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B0C55-081B-47D6-8862-6D3B79D3E4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illustration of the paradigm for the fMRI experiment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(2013).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D75A0-6405-459B-A84B-9F9E37ABC6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Areas of brain activation in fear acquisition for the CS+ vs CS− condition. Based on functional result, we extract the ROI for resting analysis. The individual peak voxel within the group ROI was used for T-value and time course extraction for each subject.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(2013).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D75A0-6405-459B-A84B-9F9E37ABC6F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Inter-regional functional coupling change over time. Sagittal views of inter-regional functional coupling maps, focused on the amygdala coupling with dACC and the mPFC separately obtained from before fear acquisition (left) and after fear acquisition (right) (P = 0.01, Bonferroni 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(2013).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D75A0-6405-459B-A84B-9F9E37ABC6F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change in amygdala–dACC, amygdala–mPFC and Hippocampus–insula, functional coupling change over time between REST1 and REST2; asterisk indicates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(2013).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D75A0-6405-459B-A84B-9F9E37ABC6F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difference in the change (Δcorrelation coefficient) of amgydala–mPFC functional connectivity predicted individuals’ subjective fear ratings, r = −0.43, P = 0.03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(2013).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D75A0-6405-459B-A84B-9F9E37ABC6F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High-trait anxiety was associated with enhanced functional connectivity between vmPFC and insula during fear memory consolidation, r = 0.46, P = 0.02.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(2013).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D75A0-6405-459B-A84B-9F9E37ABC6F8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an/nst1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an/nst1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an/nst1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scan/nst1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scan/nst1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scan/nst1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9, Issue 11, November 2014, Pages 1730–1737,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https://doi.org/10.1093/scan/nst170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Schematic illustration of the paradigm for the fMRI experiment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074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9, Issue 11, November 2014, Pages 1730–1737,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https://doi.org/10.1093/scan/nst170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Areas of brain activation in fear acquisition for the CS+ vs CS− condition. Based on functional result, we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4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9, Issue 11, November 2014, Pages 1730–1737,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https://doi.org/10.1093/scan/nst170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Inter-regional functional coupling change over time. Sagittal views of inter-regional functional coupling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145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9, Issue 11, November 2014, Pages 1730–1737,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https://doi.org/10.1093/scan/nst170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The change in amygdala–dACC, amygdala–mPFC and Hippocampus–insula, functional coupling change over 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474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9, Issue 11, November 2014, Pages 1730–1737,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https://doi.org/10.1093/scan/nst170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Individual difference in the change (Δcorrelation coefficient) of amgydala–mPFC functional connectivity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9, Issue 11, November 2014, Pages 1730–1737,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https://doi.org/10.1093/scan/nst170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High-trait anxiety was associated with enhanced functional connectivity between vmPFC and insula during fear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7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 1 Schematic illustration of the paradigm for the fMRI experiment
</vt:lpstr>
      <vt:lpstr>Fig. 2 Areas of brain activation in fear acquisition for the CS+ vs CS− condition. Based on functional result, we ...</vt:lpstr>
      <vt:lpstr>Fig. 3 Inter-regional functional coupling change over time. Sagittal views of inter-regional functional coupling ...</vt:lpstr>
      <vt:lpstr>Fig. 4 The change in amygdala–dACC, amygdala–mPFC and Hippocampus–insula, functional coupling change over time ...</vt:lpstr>
      <vt:lpstr>Fig. 5 Individual difference in the change (Δcorrelation coefficient) of amgydala–mPFC functional connectivity ...</vt:lpstr>
      <vt:lpstr>Fig. 6 High-trait anxiety was associated with enhanced functional connectivity between vmPFC and insula during fear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2024-04-26T05:11:28Z</dcterms:modified>
</cp:coreProperties>
</file>