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A8FE1-A2EC-4D8B-B561-A4E3496BFA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5F452-1C89-405B-84D2-E19396BC2F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significant increase in volume for older adults who participated in an aerobic fitness training program, compared to nonaerobic (stretching and toning) control older adults. A and B, Neurologically oriented axial slices through the brain, at +2 and +34 mm, respectively, in stereotaxic space. C, Sagittal slice 2 mm to the right of the midline of the brain. Blue regions: Gray matter volume was increased for aerobic exercisers, relative to nonaerobic controls. Yellow regions: White matter volume was increased for aerobic exercisers, relative to controls. (See also Table 2.)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7EC90-D178-4949-B156-697D99960A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61.11.1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61, Issue 11, November 2006, Pages 1166–1170,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https://doi.org/10.1093/gerona/61.11.1166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Regions showing a significant increase in volume for older adults who participated in an aerobic fitness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Regions showing a significant increase in volume for older adults who participated in an aerobic fitness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2024-05-18T10:49:38Z</dcterms:modified>
</cp:coreProperties>
</file>