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25624-0393-4B96-A351-4E868C3F7B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2F538-6FBC-4DBE-B145-98E0153CE8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APC amino acids 1404–1466 are necessary to stimulate β-catenin degradation. Experimental set-up was as in Fig.  2 . * P &lt; 0.05, using the Student’s t -test.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507CF-6518-41F1-943F-A358C63A4E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213–226,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APC amino acids 1404–1466 are necessary to stimulate β-catenin degradation. Experimental set-up was as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APC amino acids 1404–1466 are necessary to stimulate β-catenin degradation. Experimental set-up was as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2024-04-26T23:11:16Z</dcterms:modified>
</cp:coreProperties>
</file>