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F82B43-F4E3-4590-B4D9-ACA655EC99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90590E-3AE8-464F-ADDA-A62A8624D9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04F7BC-AF52-4D8C-8D0F-16B7ED454B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2024-04-26T22:11:19Z</dcterms:modified>
</cp:coreProperties>
</file>