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8682D-771D-488C-BABB-9544E229B4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CDF3F-64EE-49B5-98EA-F8741555AE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the 65 years and older community-dwelling population classified as prefrail and frail by country (weighted results).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Gerontological Society of America.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1C484-EE92-4861-A402-6B91C27580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the 65 years and older community-dwelling population without disability classified as prefrail and frail by country (weighted results).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Gerontological Society of America.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1C484-EE92-4861-A402-6B91C27580D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p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gerona/glp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64A, Issue 6, June 2009, Pages 675–681,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https://doi.org/10.1093/gerona/glp012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Percentage of the 65 years and older community-dwelling population classified as prefrail and frail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6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64A, Issue 6, June 2009, Pages 675–681,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https://doi.org/10.1093/gerona/glp012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Percentage of the 65 years and older community-dwelling population without disability classified as prefrail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43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Percentage of the 65 years and older community-dwelling population classified as prefrail and frail by ...</vt:lpstr>
      <vt:lpstr>Figure 2. Percentage of the 65 years and older community-dwelling population without disability classified as prefrail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2024-04-26T18:53:02Z</dcterms:modified>
</cp:coreProperties>
</file>