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B972A-4BBB-49CB-B31A-1C673A1109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B9719A-37B0-4C3B-97E1-AFCF264D9A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MEP amplitude in the different imagery conditions in the 2 groups. Raw peak to peak amplitude (mean and standard error) in each condition for each muscle. Panel (A) depicts data for expert tennis players: in the hand (FDI) muscle mental practice of tennis lead to significant MEP facilitation compared with table tennis and baseline and tended to lead to facilitation compared with golf imagery; in the forearm (EIP) muscle the same pattern was present for tennis, and golf was facilitated compared with baseline. Panel (B) illustrates that there were no significant differences in the novice tennis players across conditions in either muscle. *P &lt; 0.05, §P &lt; 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49A570-A541-4501-9B00-B2733C2134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10, October 2008, Pages 2382–2390, </a:t>
            </a:r>
            <a:r>
              <a:rPr lang="en-US" altLang="en-US" sz="1000">
                <a:solidFill>
                  <a:srgbClr val="333333"/>
                </a:solidFill>
                <a:hlinkClick r:id="rId3"/>
              </a:rPr>
              <a:t>https://doi.org/10.1093/cercor/bhn005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MEP amplitude in the different imagery conditions in the 2 groups. Raw peak to peak amplitude (mean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MEP amplitude in the different imagery conditions in the 2 groups. Raw peak to peak amplitude (mean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2024-04-26T07:07:51Z</dcterms:modified>
</cp:coreProperties>
</file>