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2C9B9-C7E3-402D-B9B4-76DC24F10D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297B6-C53D-417C-B06B-7A5888462F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intracellular BAPTA, SQ 22536, GDPβS, and QX-314 on the responses to APDC. Intracellular BAPTA (A) and extracellular SQ 22536 (B) do not affect the hyperpolarizing response to APDC. However, GDPβS (C) and QX-314 (D) significantly reduce the response. (E) The average amplitude of the hyperpolarizing response is significantly reduced by GDPβS and QX-314.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36862-EB10-48A7-9142-094918485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intracellular BAPTA, SQ 22536, GDPβS, and QX-314 on the responses to APDC. Intracellular BAPTA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intracellular BAPTA, SQ 22536, GDPβS, and QX-314 on the responses to APDC. Intracellular BAPTA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2024-05-01T22:04:24Z</dcterms:modified>
</cp:coreProperties>
</file>