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9247E-5350-4063-B3D4-17DEAD56C2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9F7C0-8129-4B1B-8857-221B55F64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37133-C62B-4895-B81C-7F3BA3FF4E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2024-04-26T17:23:06Z</dcterms:modified>
</cp:coreProperties>
</file>