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EB15A-151B-405B-939C-07B902A8DC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ACF336-BF51-4E06-B0E8-E84FCB3CC8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theoretical framework for exploring linguistic terminology choice in sexual communication.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CC9F5-DF02-4661-9F3A-DE92CD3B94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q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26, Issue 3, June 2011, Pages 476–488,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https://doi.org/10.1093/her/cyq067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 theoretical framework for exploring linguistic terminology choice in sexual communication.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305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 theoretical framework for exploring linguistic terminology choice in sexual communication.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2024-04-26T08:14:48Z</dcterms:modified>
</cp:coreProperties>
</file>