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79ECBFD-9D22-442F-AE96-0E6B34CCBF1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8D06046-B239-4BBA-8F36-FF4CA4514ED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1588159-4035-4313-9DE4-91BCB21EF98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2024-04-26T03:13:48Z</dcterms:modified>
</cp:coreProperties>
</file>