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B8BD9-60CB-4E8D-9839-145536153A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7D2D03-B177-48C6-864D-67EF5DB87D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Cytoarchitecture of area hOc5 and neighboring cortices. (A) Dorsal neighbor (area D), (B) dorsal subdivision hOc5d, (C) ventral subdivision hOc5v, (D) Ventral neighbor (area V). Roman numerals indicate cortical layers. Scale bar, 250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C15D1C-9843-4E38-AF6D-9236CDA689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562–574, </a:t>
            </a:r>
            <a:r>
              <a:rPr lang="en-US" altLang="en-US" sz="1000">
                <a:solidFill>
                  <a:srgbClr val="333333"/>
                </a:solidFill>
                <a:hlinkClick r:id="rId3"/>
              </a:rPr>
              <a:t>https://doi.org/10.1093/cercor/bhj181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Cytoarchitecture of area hOc5 and neighboring cortices. (A) Dorsal neighbor (area D), (B) dorsal subdivision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Cytoarchitecture of area hOc5 and neighboring cortices. (A) Dorsal neighbor (area D), (B) dorsal subdivision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2024-04-27T02:20:49Z</dcterms:modified>
</cp:coreProperties>
</file>