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4E9508-FC73-4B44-9641-5E559A881B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5E0E15-F55B-4D05-9480-60C3EAF18E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Cell lines derived from FA patients show evidence of cytosolic iron depletion when grown under normal conditions. Either fibroblasts (C1: GM08402 and P1:GM04078; C2:AG09429 and P2:GM03816; C3: GM08399 and P3: GM03665, left column) or lymphoblasts (C4: GM15849 and P4:GM15850, C5: GM16200 and P5:GM16197, C6: GM16215 and P6:GM16214, C7: AG15799 and P7:GM16209, right column) derived from both healthy controls (C) and FA patients (P) were compared. Representative results from multiple repetitions are shown here. Numbers 1–7 for controls and patients represent either age and sex-matched (C1/P1, C2/P2, C3/P3, C4/P4, C7/P7) pairs or proband and parent-paired (C5/P5, C6/P6) pairs. (A) The relative protein levels of FXN, IRP1 and IRP2 were determined by western blot, quantified as described in Materials and Methods. Both IRE-binding activities of IRP1 (white bar) and IRP2 (grey bar) (B) and aconitase activities (C) (mitochondrial, m-aco, grey bar; cytosolic, c-aco, white bar) were assessed and quantified, showing significant decreases in aconitase activities (*P &lt; 0.05), and increases in IRE binding activities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A45495-CB5F-4871-8823-D4B3A217C5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2265–2273, </a:t>
            </a:r>
            <a:r>
              <a:rPr lang="en-US" altLang="en-US" sz="1000">
                <a:solidFill>
                  <a:srgbClr val="333333"/>
                </a:solidFill>
                <a:hlinkClick r:id="rId3"/>
              </a:rPr>
              <a:t>https://doi.org/10.1093/hmg/ddn127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Cell lines derived from FA patients show evidence of cytosolic iron depletion when grown under normal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Cell lines derived from FA patients show evidence of cytosolic iron depletion when grown under normal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2024-04-26T23:25:54Z</dcterms:modified>
</cp:coreProperties>
</file>