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F9672-0056-45A7-A032-73F222AABE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C7E42-9235-4294-BA5F-894281EA55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Impairment of ALR in GCase deficient cortical neurons. (A) Cortical neurons treated with CBE (10 days) presented decreased basal levels of phopho-S6K compared to untreated (n = 3). Levels of phopho-S6K following recovery were consistently lower in CBE-treated neurons. (B) Neurons treated with CBE for 10 days had increased Rab7 protein levels compared to control (CTR) cells as measured by western blot. (C) Gba1 KO and HET cortical neurons presented decreased phopho-S6K levels compared to Gba1 WT under basal conditions (n = 4). Phopho-S6K levels increased upon recovery (REC) in all cases. (D) Lyso ID fluorescence measurements detected a decrease in acidic functional lysosomes in CBE-treated neurons (n = 4) but was not significant. (E) Total cholesterol levels were increased in neurons treated with CBE compared to untreated neurons (n = 3). Results were expressed as % of control. All data represent mean ± S.E.M, * P &lt; 0.05; **P &lt;  0.01; ***P &lt;  0.001 vs. respective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986C0-5CD8-4C65-846E-1CDEEED21F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3432–3445, </a:t>
            </a:r>
            <a:r>
              <a:rPr lang="en-US" altLang="en-US" sz="1000">
                <a:solidFill>
                  <a:srgbClr val="333333"/>
                </a:solidFill>
                <a:hlinkClick r:id="rId3"/>
              </a:rPr>
              <a:t>https://doi.org/10.1093/hmg/ddw185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Impairment of ALR in GCase deficient cortical neurons. (A) Cortical neurons treated with CBE (10 days)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Impairment of ALR in GCase deficient cortical neurons. (A) Cortical neurons treated with CBE (10 days)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2024-04-26T20:44:40Z</dcterms:modified>
</cp:coreProperties>
</file>