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5229007-6157-4094-B5A9-41168A9313B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90F15ED-6D13-438B-808A-A1FB2044E8B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Demographic characteristics of 77 infants hospitalized at Vanderbilt University with respiratory svncvtial virus (RSV) bronchiolitis.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Relationship between respiratory illness severity and host factors in 77 children hospitalized at Vanderbilt University with respiratory syncytial virus bronchiolitis.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Relationships between total illness score (sum of twice daily scoring on a 1–5 scale [9], in which 5 is the most severe [e.g., requiring intubation]), serum neutralizing antibody titer (A), and quantity of respiratory syncytial virus (RSV) recovered from nasal secretions (B) at enrollment. Illness was scored during hospitalization for up to 13 days.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Relationships between quantity of respiratory syncytial virus (RSV) recovered, serum neutralizing antibody titer (A), and age in days (B) at enrollment. No significant interactions between these variables were seen.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quantity of respiratory syncytial virus (RSV) recovered from nasal secretions decreased significantly after enrollment in both placebo (○) and RSV immunoglobulin (RSVIG; Δ) groups. A significant decrease, by 1-way analysis of variance, was seen in the mean level between 0 and 1 and between 1 and 2 days after enrollment in both groups.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Equivalent amounts of respiratory syncytial virus (RSV) were recovered from nasal and endotracheal secretions. The amounts of virus shed by an infant in these 2 sites were highly correlated (R = 0.80; P &lt; .001).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Relationships between respiratory syncytial virus neutralizing antibody titer, primary diagnosis (A), and age (B) at enrollment. Neutralizing antibody titer at admission was significantly positively correlated with age (P = .027). In panel A, a number of overlapping points appear at the seronegative log24.4 value. BPD, bronchopulmonary dysplasia; CHD, chronic heart disease; PM, prematurity. Dashed line, minimum detectable antibody level.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Serum and mucosal antibody responses in placebo recipients 8 weeks after enrollment in a study in infants hospitalized with respiratory syncytial virus bronchiolitis.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794502-837A-41CE-9DC8-80A6FD54FE39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86/3398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1. </a:t>
            </a:r>
            <a:r>
              <a:rPr lang="en-US" altLang="en-US" b="0"/>
              <a:t>Demographic characteristics of 77 infants hospitalized at Vanderbilt University with respiratory svncvtial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147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2. </a:t>
            </a:r>
            <a:r>
              <a:rPr lang="en-US" altLang="en-US" b="0"/>
              <a:t>Relationship between respiratory illness severity and host factors in 77 children hospitalized at Vanderbilt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468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Relationships between total illness score (sum of twice daily scoring on a 1–5 scale [9], in which 5 is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87700" y="1371600"/>
            <a:ext cx="27588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Relationships between quantity of respiratory syncytial virus (RSV) recovered, serum neutralizing antibody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63900" y="1371600"/>
            <a:ext cx="26226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quantity of respiratory syncytial virus (RSV) recovered from nasal secretions decreased significantly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48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Equivalent amounts of respiratory syncytial virus (RSV) were recovered from nasal and endotracheal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70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Relationships between respiratory syncytial virus neutralizing antibody titer, primary diagnosis (A), and age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75000" y="1371600"/>
            <a:ext cx="27860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185, Issue 8, 15 April 2002, Pages 1011–1018,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https://doi.org/10.1086/339822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3. </a:t>
            </a:r>
            <a:r>
              <a:rPr lang="en-US" altLang="en-US" b="0"/>
              <a:t>Serum and mucosal antibody responses in placebo recipients 8 weeks after enrollment in a study in infants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095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Table 1. Demographic characteristics of 77 infants hospitalized at Vanderbilt University with respiratory svncvtial ...</vt:lpstr>
      <vt:lpstr>Table 2. Relationship between respiratory illness severity and host factors in 77 children hospitalized at Vanderbilt ...</vt:lpstr>
      <vt:lpstr>Figure 1. Relationships between total illness score (sum of twice daily scoring on a 1–5 scale [9], in which 5 is the ...</vt:lpstr>
      <vt:lpstr>Figure 2. Relationships between quantity of respiratory syncytial virus (RSV) recovered, serum neutralizing antibody ...</vt:lpstr>
      <vt:lpstr>Figure 3. The quantity of respiratory syncytial virus (RSV) recovered from nasal secretions decreased significantly ...</vt:lpstr>
      <vt:lpstr>Figure 4. Equivalent amounts of respiratory syncytial virus (RSV) were recovered from nasal and endotracheal ...</vt:lpstr>
      <vt:lpstr>Figure 5. Relationships between respiratory syncytial virus neutralizing antibody titer, primary diagnosis (A), and age ...</vt:lpstr>
      <vt:lpstr>Table 3. Serum and mucosal antibody responses in placebo recipients 8 weeks after enrollment in a study in infants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2024-04-26T08:56:13Z</dcterms:modified>
</cp:coreProperties>
</file>