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FBB2A-B50C-4E33-9DB5-D0A99B1B1F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6429D-B5C0-4E89-98A1-329400542B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α-adrenergic receptor blockade on the systemic O2 transport responses to treadmill exercise in the presence of β-adrenergic receptor blockade. Cardiac output (left panel), haemoglobin (Hb) concentration (upper right panel), arterial O2 saturation (middle right panel) and mixed venous O2 saturation (lower right panel), plotted as a function of whole body O2 consumption (VO2), are shown. Data points were obtained at rest (lying) and during five levels of exercise after administration of propranolol (0.5 mg/kg i.v.) and after administration of propranolol (0.2 mg/kg i.v.) and phentolamine (1 mg/kg i.v.). Data are expressed as the mean±S.E.M., n=7; *P≤0.05 vs. propranolol; ‡P=0.07 vs. propranolol.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2A273-61E3-42B2-8591-6407EF1D11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102-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39, Issue 2, August 1998, Pages 459–474,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https://doi.org/10.1016/S0008-6363(98)00102-3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Effects of α-adrenergic receptor blockade on the systemic O</a:t>
            </a:r>
            <a:r>
              <a:rPr lang="en-US" altLang="en-US" b="0" baseline="-25000"/>
              <a:t>2</a:t>
            </a:r>
            <a:r>
              <a:rPr lang="en-US" altLang="en-US" b="0"/>
              <a:t> transport responses to treadmill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Effects of α-adrenergic receptor blockade on the systemic O2 transport responses to treadmill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2024-04-27T03:14:48Z</dcterms:modified>
</cp:coreProperties>
</file>