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DDDA89-FCBB-4520-AAF5-A44C5E55AB2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5D28F-7270-4A09-894B-B3F9781643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B2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Fourier decomposition of test disc shown in Fig. B1 in terms of the azimuthal wavenumber, 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The Authors. Journal compilation © 2009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1AED4F-0BA0-4E1A-9C3D-1FA27F2343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427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393, Issue 4, March 2009, Pages 1157–1173,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https://doi.org/10.1111/j.1365-2966.2008.14275.x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B2 </a:t>
            </a:r>
            <a:r>
              <a:rPr lang="en-US" altLang="en-US" b="0"/>
              <a:t>Results of the Fourier decomposition of test disc shown in Fig. B1 in terms of the azimuthal wavenumber, 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B2 Results of the Fourier decomposition of test disc shown in Fig. B1 in terms of the azimuthal wavenumber, 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2024-04-26T04:53:20Z</dcterms:modified>
</cp:coreProperties>
</file>