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5BC04-2AC7-429D-9646-632F773DC6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F0C4A-470C-489A-B055-30B1BDF1EE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13884-4B32-4664-8789-BA0C994CB9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2024-04-26T04:25:57Z</dcterms:modified>
</cp:coreProperties>
</file>