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43CAA7-C6B4-48F5-A5A6-D23D4BD4086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3D9416-BAE5-4E24-B11B-27ED836E87B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Excision of floxed- Trsp alleles in the mammary glands of  Trsp fl/fl ;MMTV- cre mice. Upper panel shows a 280 bp band for the MMTV- cre transgene in lanes 1, 3 and 5 as demonstrated by PCR. Lower panels show heterozygous and homozygous floxed Trsp mice wherein  Trsp fl/+ is represented by a 1.1 kb band,  Trsp wt by a 900 bp band and  Trsp fl/fl by a 450 bp band. F1 and F2 generations are shown in lanes 1 and 2 and in lanes 3, 4, 5 and 6, respectively.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2012.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94E7B8-F02F-48BC-902E-CF473A0E015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Mammary tumor development and survival rates in FVB and C57Bl/6 control mice. ( A ) Time to mammary tumor formation following DMBA exposure in control FVB (solid line) and C57Bl/6 mice (dotted line). Represents the percent of mice that develop mammary tumors over time. ( B ) Time to death of control FVB (solid line) and C57Bl/6 mice (dotted line) from all causes.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2012.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94E7B8-F02F-48BC-902E-CF473A0E015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Tumor development and survival rates in Trsp knockout and control mice. ( A ) Time to tumor formation in  Trsp fl/fl ;MMTV- cre (solid line), Trsp fl/+ ;MMTV- cre (dashed line) and  Trsp fl/fl ;wt mice (blue dashed line). Represents the percent of mice that develop mammary tumors over time. ( B ) Time to death of  Trsp fl/fl ;MMTV- cre (solid line), Trsp fl/+ ;MMTV- cre (dashed line) and  Trsp fl/fl ;wt mice (blue dashed line) from all causes. P values are compared with  Trsp fl/fl ;wt and  Trsp fl/+ ;wt mice. There was no significant differences between  Trsp fl/fl ;wt and  Trsp fl/+ ;wt mice. Only the  Trsp fl/fl ;wt mice are graphed.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2012.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94E7B8-F02F-48BC-902E-CF473A0E015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Selenoprotein expression in DMBA-induced mammary tumors. Western blot analyses of protein extracts from carcinogen-induced mouse mammary tumors showing Sep15, GPx4 and GPx1 protein levels are reduced in  Trsp fl/fl ;MMTV- cre tumors compared with  Trsp fl/+ ; wt and  Trsp fl/fl ;wt tumors. Genotypes of tumors are indicated at the top of the figure.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2012.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94E7B8-F02F-48BC-902E-CF473A0E015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arcin/bgs1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arcin/bgs1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arcin/bgs1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arcin/bgs1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33, Issue 6, June 2012, Pages 1225–1230,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https://doi.org/10.1093/carcin/bgs129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 Excision of floxed- Trsp alleles in the mammary glands of  Trsp </a:t>
            </a:r>
            <a:r>
              <a:rPr lang="en-US" altLang="en-US" b="0" baseline="30000"/>
              <a:t>fl/fl</a:t>
            </a:r>
            <a:r>
              <a:rPr lang="en-US" altLang="en-US" b="0"/>
              <a:t> ;MMTV- cre mice. Upper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9305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33, Issue 6, June 2012, Pages 1225–1230,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https://doi.org/10.1093/carcin/bgs129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Mammary tumor development and survival rates in FVB and C57Bl/6 control mice. ( A ) Time to mammary tumor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5689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33, Issue 6, June 2012, Pages 1225–1230,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https://doi.org/10.1093/carcin/bgs129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Tumor development and survival rates in Trsp knockout and control mice. ( A ) Time to tumor formation in 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5480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33, Issue 6, June 2012, Pages 1225–1230,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https://doi.org/10.1093/carcin/bgs129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Selenoprotein expression in DMBA-induced mammary tumors. Western blot analyses of protein extracts from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03500" y="1371600"/>
            <a:ext cx="392772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Fig. 1.  Excision of floxed- Trsp alleles in the mammary glands of  Trsp fl/fl ;MMTV- cre mice. Upper ...</vt:lpstr>
      <vt:lpstr>Fig. 2. Mammary tumor development and survival rates in FVB and C57Bl/6 control mice. ( A ) Time to mammary tumor ...</vt:lpstr>
      <vt:lpstr>Fig. 3. Tumor development and survival rates in Trsp knockout and control mice. ( A ) Time to tumor formation in  ...</vt:lpstr>
      <vt:lpstr>Fig. 4. Selenoprotein expression in DMBA-induced mammary tumors. Western blot analyses of protein extracts from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2024-04-26T03:54:00Z</dcterms:modified>
</cp:coreProperties>
</file>