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37265A-C347-4AE5-AEDA-8B6BB51826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53A4B5-B677-4921-9272-6CC8DB684B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67BBD-3847-47EF-84CD-11739ABB53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2024-04-27T01:37:43Z</dcterms:modified>
</cp:coreProperties>
</file>