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8FF0B-8DFE-4DAD-93C0-D069938E92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75A07-E7BB-44D9-8FA0-31C83398B3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63A82-5FC4-4E51-9457-3BAD7968D3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2024-04-26T03:29:55Z</dcterms:modified>
</cp:coreProperties>
</file>