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B7F34-F0EB-4A86-B04F-15517FA292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C3FDD-339A-449E-8967-BFFA9BFB57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15CCF-9681-479E-AE9C-C79539202D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2024-04-26T20:29:46Z</dcterms:modified>
</cp:coreProperties>
</file>