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0ED5F-3F81-46BB-9D76-E1D47F7BE6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40011-E901-48F2-AD00-9CDA0515A6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MZ (on left) and DZ (on right) twins. Regression of within-pair lifespan difference z-score on within-pair intelligence difference z-score (each datum = one within-pair difference score) in combined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2015; Published by Oxford University Press on behalf of the International Epidemiological Association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E2A9E-B53B-4561-86F8-1C9D55FE6A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v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45, Issue 1, February 2016, Pages 178–185,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https://doi.org/10.1093/ije/dyv112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MZ (on left) and DZ (on right) twins. Regression of within-pair lifespan difference z-score on within-pair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95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MZ (on left) and DZ (on right) twins. Regression of within-pair lifespan difference z-score on within-pair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2024-04-26T16:03:57Z</dcterms:modified>
</cp:coreProperties>
</file>