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29F319-E4C3-4AA7-B9EF-3110D23B4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3CA4D2-8326-4A77-B64B-458E8CC3EF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and mean learning scores (word–picture matching accuracy) over the 5 training–testing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03B768-11B8-4CED-AB34-76ABE4E6D9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2728–2742,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Individual and mean learning scores (word–picture matching accuracy) over the 5 training–testing sessions.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Individual and mean learning scores (word–picture matching accuracy) over the 5 training–testing sessions.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2024-04-26T09:40:13Z</dcterms:modified>
</cp:coreProperties>
</file>