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5865B-0AB3-4DE9-AD2D-0EBFE506DE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717D2-0186-495C-B81C-4103F60C72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Phosphorylation targets of DYRK1A. The Hsa21-encoded kinase DYRK1A has been shown to phosphorylate a multitude of targets, which have been implicated in a number of biological processes and DS-associated phenotypes, including endocytosis and 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A7003-86C3-42F9-B140-2A2DD133F8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R1, 15 April 2009, Pages R75–R83,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Phosphorylation targets of DYRK1A. The Hsa21-encoded kinase DYRK1A has been shown to phosphorylate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Phosphorylation targets of DYRK1A. The Hsa21-encoded kinase DYRK1A has been shown to phosphorylate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2024-05-08T02:47:38Z</dcterms:modified>
</cp:coreProperties>
</file>