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DDFA7E-0BF4-4D6C-9931-F8101445531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837C4C-2563-48C0-AF1E-4692B63F433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Phosphorylation targets of DYRK1A. The Hsa21-encoded kinase DYRK1A has been shown to phosphorylate a multitude of targets, which have been implicated in a number of biological processes and DS-associated phenotypes, including endocytosis and AD.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Author(s)This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2DAE1F-01D1-4E2D-9536-3C4FE959463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0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R1, 15 April 2009, Pages R75–R83,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https://doi.org/10.1093/hmg/ddp010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Phosphorylation targets of DYRK1A. The Hsa21-encoded kinase DYRK1A has been shown to phosphorylate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Phosphorylation targets of DYRK1A. The Hsa21-encoded kinase DYRK1A has been shown to phosphorylate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2024-09-19T07:00:56Z</dcterms:modified>
</cp:coreProperties>
</file>