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02D8D-4F4E-4E60-8C6F-E6789969F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EAF3B-2C52-4213-AE52-397C41AEA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Phosphorylation targets of DYRK1A. The Hsa21-encoded kinase DYRK1A has been shown to phosphorylate a multitude of targets, which have been implicated in a number of biological processes and DS-associated phenotypes, including endocytosis and 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2CEE0-7A64-4942-9C00-9A3840D42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R1, 15 April 2009, Pages R75–R83,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Phosphorylation targets of DYRK1A. The Hsa21-encoded kinase DYRK1A has been shown to phosphorylate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Phosphorylation targets of DYRK1A. The Hsa21-encoded kinase DYRK1A has been shown to phosphorylate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2024-09-20T05:24:00Z</dcterms:modified>
</cp:coreProperties>
</file>