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99B034F-F917-4873-8582-3B77B2D9B72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5F4EC92-DD6E-4EDC-926D-CF192C36F72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Average pure-tone thresholds (dB HL) for young (n = 15), middle age (n = 6), and older (n = 15) adults are presented for the average of left and right ears. Error bars represent the standard error of the mean. Arrows along the abscissa indicate the upper cutoff frequency of the band-pass filter applied to the speech (400, 1000, 1600 and 3150 Hz).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0B28A7-BD8A-4B94-BC83-A3B68FE21B27}"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21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6, June 2012, Pages 1360–1371, </a:t>
            </a:r>
            <a:r>
              <a:rPr lang="en-US" altLang="en-US" sz="1000">
                <a:solidFill>
                  <a:srgbClr val="333333"/>
                </a:solidFill>
                <a:hlinkClick r:id="rId3"/>
              </a:rPr>
              <a:t>https://doi.org/10.1093/cercor/bhr211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Average pure-tone thresholds (dB HL) for young (n = 15), middle age (n = 6), and older (n = 15) adults are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Average pure-tone thresholds (dB HL) for young (n = 15), middle age (n = 6), and older (n = 15) adults are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2024-04-26T16:28:40Z</dcterms:modified>
</cp:coreProperties>
</file>