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5EBD13-7C51-475C-A42F-6C33024077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CFCF59-E206-4C94-BD86-E6601F1E8E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Fertilization rate as a function of the proportion of mature males in the population at varying levels of k, a stock specific parameter controlling the ability of the population to compensate for loss of males (equation 5). k = (0.3, 0.5, 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7DF86-9AFE-4AC9-AF07-24A0EAD6588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Biomass yield (a–c) and total yield in numbers of fish (d–f) at varying exploitation rates (U) for k = 0.3 (a and d), k = 0.5 (b and e), and k = 0.9 (c and f). The solid line represents the values for the sex changing stock and the dashed line represents values for the non-sex changing stock in all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7DF86-9AFE-4AC9-AF07-24A0EAD6588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Difference in BMSY as a percent of the total difference between BMSY for a sex-chaning stock and BMSY for the non-sex changing stock at varying values of 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7DF86-9AFE-4AC9-AF07-24A0EAD6588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Difference in the proportion of males in the population of the sex changing stock and the non-sex changing stock at varying exploitation rates (U). The solid line is for values when k = 0.3, the dashed line represents values when k = 0.5, and the dotted line represents values when k = 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7DF86-9AFE-4AC9-AF07-24A0EAD6588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percentage of females that changed sex in the sex changing population at varying values of k, calculated as the number of females that change sex divided by the number of mature females.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7DF86-9AFE-4AC9-AF07-24A0EAD6588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average age at sex change for the sex changing stock at varying rates of exploitation (U). The solid line is for values when k = 0.3, the dashed line represents values when k = 0.5, and the dotted line represents values when k = 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7DF86-9AFE-4AC9-AF07-24A0EAD6588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esjms/fsw22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esjms/fsw22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esjms/fsw22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esjms/fsw22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esjms/fsw22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cesjms/fsw22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3, March-April 2017, Pages 652–659, </a:t>
            </a:r>
            <a:r>
              <a:rPr lang="en-US" altLang="en-US" sz="1000">
                <a:solidFill>
                  <a:srgbClr val="333333"/>
                </a:solidFill>
                <a:hlinkClick r:id="rId3"/>
              </a:rPr>
              <a:t>https://doi.org/10.1093/icesjms/fsw222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Fertilization rate as a function of the proportion of mature males in the population at varying levels of 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83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3, March-April 2017, Pages 652–659, </a:t>
            </a:r>
            <a:r>
              <a:rPr lang="en-US" altLang="en-US" sz="1000">
                <a:solidFill>
                  <a:srgbClr val="333333"/>
                </a:solidFill>
                <a:hlinkClick r:id="rId3"/>
              </a:rPr>
              <a:t>https://doi.org/10.1093/icesjms/fsw222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Biomass yield (a–c) and total yield in numbers of fish (d–f) at varying exploitation rates (U) for k = 0.3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0912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3, March-April 2017, Pages 652–659, </a:t>
            </a:r>
            <a:r>
              <a:rPr lang="en-US" altLang="en-US" sz="1000">
                <a:solidFill>
                  <a:srgbClr val="333333"/>
                </a:solidFill>
                <a:hlinkClick r:id="rId3"/>
              </a:rPr>
              <a:t>https://doi.org/10.1093/icesjms/fsw222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Difference in B</a:t>
            </a:r>
            <a:r>
              <a:rPr lang="en-US" altLang="en-US" b="0" baseline="-25000"/>
              <a:t>MSY</a:t>
            </a:r>
            <a:r>
              <a:rPr lang="en-US" altLang="en-US" b="0"/>
              <a:t> as a percent of the total difference between B</a:t>
            </a:r>
            <a:r>
              <a:rPr lang="en-US" altLang="en-US" b="0" baseline="-25000"/>
              <a:t>MSY</a:t>
            </a:r>
            <a:r>
              <a:rPr lang="en-US" altLang="en-US" b="0"/>
              <a:t> for a sex-chaning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943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3, March-April 2017, Pages 652–659, </a:t>
            </a:r>
            <a:r>
              <a:rPr lang="en-US" altLang="en-US" sz="1000">
                <a:solidFill>
                  <a:srgbClr val="333333"/>
                </a:solidFill>
                <a:hlinkClick r:id="rId3"/>
              </a:rPr>
              <a:t>https://doi.org/10.1093/icesjms/fsw222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Difference in the proportion of males in the population of the sex changing stock and the non-sex changing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366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3, March-April 2017, Pages 652–659, </a:t>
            </a:r>
            <a:r>
              <a:rPr lang="en-US" altLang="en-US" sz="1000">
                <a:solidFill>
                  <a:srgbClr val="333333"/>
                </a:solidFill>
                <a:hlinkClick r:id="rId3"/>
              </a:rPr>
              <a:t>https://doi.org/10.1093/icesjms/fsw222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percentage of females that changed sex in the sex changing population at varying values of k, calculated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6994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3, March-April 2017, Pages 652–659, </a:t>
            </a:r>
            <a:r>
              <a:rPr lang="en-US" altLang="en-US" sz="1000">
                <a:solidFill>
                  <a:srgbClr val="333333"/>
                </a:solidFill>
                <a:hlinkClick r:id="rId3"/>
              </a:rPr>
              <a:t>https://doi.org/10.1093/icesjms/fsw222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average age at sex change for the sex changing stock at varying rates of exploitation (U). The solid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116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Fertilization rate as a function of the proportion of mature males in the population at varying levels of k, ...</vt:lpstr>
      <vt:lpstr>Figure 2 Biomass yield (a–c) and total yield in numbers of fish (d–f) at varying exploitation rates (U) for k = 0.3 (a ...</vt:lpstr>
      <vt:lpstr>Figure 3 Difference in BMSY as a percent of the total difference between BMSY for a sex-chaning ...</vt:lpstr>
      <vt:lpstr>Figure 4 Difference in the proportion of males in the population of the sex changing stock and the non-sex changing ...</vt:lpstr>
      <vt:lpstr>Figure 5 The percentage of females that changed sex in the sex changing population at varying values of k, calculated ...</vt:lpstr>
      <vt:lpstr>Figure 6 The average age at sex change for the sex changing stock at varying rates of exploitation (U). The solid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2024-04-26T05:23:59Z</dcterms:modified>
</cp:coreProperties>
</file>