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8EF572-6DA1-4BF5-AC74-1BB25E1EE0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72C05-9761-4EFC-935C-531418AB02E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The ratio of the residual variances for the flat and rough bottom BC1 versus topographic slope at each mooring location, with the raw eTopo1 data set (left panel) and from the smoothed 1° topography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9F7FF-67C8-4C7D-8C7C-E2DB492B85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limsys/dzw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Dyn Stat Clim Syst</a:t>
            </a:r>
            <a:r>
              <a:rPr lang="en-US" altLang="en-US" sz="1000">
                <a:solidFill>
                  <a:srgbClr val="333333"/>
                </a:solidFill>
              </a:rPr>
              <a:t>, Volume 1, Issue 1, 2016, dzw001, </a:t>
            </a:r>
            <a:r>
              <a:rPr lang="en-US" altLang="en-US" sz="1000">
                <a:solidFill>
                  <a:srgbClr val="333333"/>
                </a:solidFill>
                <a:hlinkClick r:id="rId3"/>
              </a:rPr>
              <a:t>https://doi.org/10.1093/climsys/dzw001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The ratio of the residual variances for the flat and rough bottom BC1 versus topographic slope at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The ratio of the residual variances for the flat and rough bottom BC1 versus topographic slope at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2024-04-26T07:37:15Z</dcterms:modified>
</cp:coreProperties>
</file>