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75A1F-D4AD-469E-96B2-1028FA3C4D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12C7DB-3969-4AE6-BB87-A9347E6E8D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Angiogram of the right coronary artery pre-treatment (A), and post-implantation of bioresorbable scaffold (C). In-between, cine-filming of the delivery system during full inflation of the balloon (B). Note that the initial angulation of 91° widened to 128° during device delivery, to come back to 88° after implantation of the scaffold and removal of the balloon.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615D0-1F41-47BB-9E81-709A20222D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1, January 2012, Pages 16–25,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 </a:t>
            </a:r>
            <a:r>
              <a:rPr lang="en-US" altLang="en-US" b="0"/>
              <a:t>Angiogram of the right coronary artery pre-treatment (A), and post-implantation of bioresorbable scaffold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 Angiogram of the right coronary artery pre-treatment (A), and post-implantation of bioresorbable scaffold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2024-04-26T19:12:56Z</dcterms:modified>
</cp:coreProperties>
</file>