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5C9DA-CE98-4676-8277-3A7EAE698C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533F6B-FAA3-4CA8-9152-4C7FC66AF5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Objectively measured quartiles of physical activity in both (A) CFS and (B) controls were associated with lower levels of average METS in both groups but considerably lower levels in the CFS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Association of Physicians.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BF362-DC09-43C4-ACEC-C8B52DB95D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r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104, Issue 8, August 2011, Pages 681–687, </a:t>
            </a:r>
            <a:r>
              <a:rPr lang="en-US" altLang="en-US" sz="1000">
                <a:solidFill>
                  <a:srgbClr val="333333"/>
                </a:solidFill>
                <a:hlinkClick r:id="rId3"/>
              </a:rPr>
              <a:t>https://doi.org/10.1093/qjmed/hcr029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Objectively measured quartiles of physical activity in both (A) CFS and (B) controls were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Objectively measured quartiles of physical activity in both (A) CFS and (B) controls were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2024-04-26T14:23:39Z</dcterms:modified>
</cp:coreProperties>
</file>