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22B8E1-A506-4E6D-A1FC-F2EEA0F005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D778BC-6696-4F05-8A25-A69A4B8B2F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HST F547M band image (in logarithmic scale). The lines show the position of the central star.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RAS 2005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2031CC-E681-4592-9B80-C659611C54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5.09464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363, Issue 2, October 2005, Pages 628–640,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https://doi.org/10.1111/j.1365-2966.2005.09464.x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HST F547M band image (in logarithmic scale). The lines show the position of the central star.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HST F547M band image (in logarithmic scale). The lines show the position of the central star.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2024-04-27T00:00:25Z</dcterms:modified>
</cp:coreProperties>
</file>