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55C09-FDF2-4F6E-AC5F-0A754BF6F6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E21D4-DB40-4A91-901F-0A2E7EAD9E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enrollment and accessibility for the primary analysis. CMF = cyclophosphamide (100 mg/m2 on days 1–14, orally), methotrexate (40 mg/m2 on days 1 and 8, intravenously), and 5-fluorouracil (600 mg/m2 on days 1 and 8, intravenously), repeated for three 28-day courses; DCIS = ductal carcinoma in situ.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C167A-2F14-4DE1-B901-F5404ECA93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4.14.1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94, Issue 14, 17 July 2002, Pages 1054–1065,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https://doi.org/10.1093/jnci/94.14.1054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Flow chart of enrollment and accessibility for the primary analysis. CMF = cyclophosphamide (100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Flow chart of enrollment and accessibility for the primary analysis. CMF = cyclophosphamide (100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2024-04-26T22:25:14Z</dcterms:modified>
</cp:coreProperties>
</file>