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8A6C27-265A-48B6-8F4C-466206AB49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CB35F6-BC41-421B-9633-BAC0C75747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TKIs rescue FGF2-mediated senescence in chondrocytes. (A) RCS chondrocytes were treated as indicated for 96 h and photographed (scale bar 200 µm). Note the FGF2-mediated effect on RCS colony sizes, which is rescued by TKIs. (B) Higher magnification of regions highlighted with black boxes in (A) demonstrating enlargement and flattening of cells treated with FGF2, which is rescued by SU5402. (C) FGF2-mediated premature senescence in RCS cells (26) is accompanied by induction of lamin A/C and caveolin, and suppression of ID2, as detected by WB. Actin was used as a loading control. (D) RCS cells were treated with FGF2 for 4 days, and cell numbers were determined by crystal violet staining. In some samples (3 days), TKIs were added after FGF2-mediated growth arrest was fully established in 24 h of incubation with FGF2 (28). Note that all of the tested TKIs reversed the established growth arrest. Data represent averages for six wells with indicated standard deviations. Results are representative of three independent experiments. Statistically significant differences are indicated (ANOVA,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167D4D-FC31-410E-A932-BD8B5F2DAFF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 1 January 2016, Pages 9–23, </a:t>
            </a:r>
            <a:r>
              <a:rPr lang="en-US" altLang="en-US" sz="1000">
                <a:solidFill>
                  <a:srgbClr val="333333"/>
                </a:solidFill>
                <a:hlinkClick r:id="rId3"/>
              </a:rPr>
              <a:t>https://doi.org/10.1093/hmg/ddv441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TKIs rescue FGF2-mediated senescence in chondrocytes. (A) RCS chondrocytes were treated as indicated for 96 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TKIs rescue FGF2-mediated senescence in chondrocytes. (A) RCS chondrocytes were treated as indicated for 96 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2024-04-26T23:00:07Z</dcterms:modified>
</cp:coreProperties>
</file>