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112DF8-D963-4343-B73E-CA54C79338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701B60-1FE8-4D83-85C0-9FA6D69972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Mapping of enhancer-promoter interaction reveals alternative promoter for HOTAIR. (A) 3C analysis using libraries generated by HindIII in MCF7, ZR-75-1, MDA-MB-453 and MDA-MB-468. HindIII fragment length and position are shown in black corresponds to the center of each fragment within the graphs. (B) 3C fine mapping analysis using BglII in MCF7 breast cancer cells, position and fragment length relative to HOXC genes shown in black. X-axis is the relative genomic position corresponding to the start of BglII fragments. 3C Y-axis represents the relative interaction frequency between the HindIII/BglII fragments and the HDE. Error bars represent standard deviation. (C)HOTAIR promoter (P1) and alternative promoters (ALT1-3). Histone marks and RNA Pol II binding are characteristic of gene promoters. Black bars highlight the regions used for each pGL3 construct. (D) Schematic for luciferase reporter constructs used in E. (E) Luciferase reporter results for activity of HOTAIR alternative promoters in MCF7 cells. X-axis represents the construct used while the Y-axis is the relative light units (luciferase normalized to pRL-TK Renilla and pGL3-Basic (V)). Statistical significance was found via multiple two-tailed t-Tests between indicated columns, P-values are &lt;0.05 (*), &lt;0.01 (**), &lt;0.001 (***) and &lt;0.0001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A7C526-9923-491E-A955-6D5B13BB455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15, 1 August 2016, Pages 3269–3283, </a:t>
            </a:r>
            <a:r>
              <a:rPr lang="en-US" altLang="en-US" sz="1000">
                <a:solidFill>
                  <a:srgbClr val="333333"/>
                </a:solidFill>
                <a:hlinkClick r:id="rId3"/>
              </a:rPr>
              <a:t>https://doi.org/10.1093/hmg/ddw177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Mapping of enhancer-promoter interaction reveals alternative promoter for HOTAIR. (A) 3C analysis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Mapping of enhancer-promoter interaction reveals alternative promoter for HOTAIR. (A) 3C analysis using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2024-04-26T23:04:18Z</dcterms:modified>
</cp:coreProperties>
</file>