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52475-EFA0-4766-B907-CEDCB57847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5B5EF-41FD-4545-BC6E-39D8135E98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opioidergic binding in runners with VAS ratings of euphoria. Statistical parametric maps of the regression analysis (regions where VAS ratings of euphoria are inversely correlated with [18F]FDPN binding) in standard stereotactic space (Montreal Neurological Institute [MNI] space) are overlaid in color on axial slices of a skull-stripped normalized brain (MNI single subject brain as provided by MRIcro program). Z values indicate the location of the slice planes relative to the AC–PC line. For display purposes, the statistical analysis is thresholded at an uncorrected height threshold of P &lt; 0.001. All regions are also significant after small volume correction (10 voxel sphere). L, left side of figure; R, right side of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23B49B-583D-4CB6-9A51-11E2C86A12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2523–2531,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Correlation of opioidergic binding in runners with VAS ratings of euphoria. Statistical parametric maps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Correlation of opioidergic binding in runners with VAS ratings of euphoria. Statistical parametric maps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2024-04-26T08:46:46Z</dcterms:modified>
</cp:coreProperties>
</file>